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3"/>
  </p:handout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86" r:id="rId9"/>
    <p:sldId id="287" r:id="rId10"/>
    <p:sldId id="288" r:id="rId11"/>
    <p:sldId id="267" r:id="rId12"/>
    <p:sldId id="268" r:id="rId13"/>
    <p:sldId id="269" r:id="rId14"/>
    <p:sldId id="271" r:id="rId15"/>
    <p:sldId id="272" r:id="rId16"/>
    <p:sldId id="274" r:id="rId17"/>
    <p:sldId id="273" r:id="rId18"/>
    <p:sldId id="275" r:id="rId19"/>
    <p:sldId id="276" r:id="rId20"/>
    <p:sldId id="277" r:id="rId21"/>
    <p:sldId id="306" r:id="rId22"/>
    <p:sldId id="279" r:id="rId23"/>
    <p:sldId id="280" r:id="rId24"/>
    <p:sldId id="281" r:id="rId25"/>
    <p:sldId id="289" r:id="rId26"/>
    <p:sldId id="291" r:id="rId27"/>
    <p:sldId id="292" r:id="rId28"/>
    <p:sldId id="293" r:id="rId29"/>
    <p:sldId id="294" r:id="rId30"/>
    <p:sldId id="295" r:id="rId31"/>
    <p:sldId id="296" r:id="rId32"/>
    <p:sldId id="305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285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626BE-9012-4A67-B348-B3D84305413C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06979-AEAF-4C0A-BCCA-BE4702DAD3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EA1-3381-4AF2-BB37-A725F0C2288F}" type="datetimeFigureOut">
              <a:rPr lang="en-US" smtClean="0"/>
              <a:pPr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472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/>
            </a:r>
            <a:br>
              <a:rPr lang="en-US" sz="2200" b="1" dirty="0" smtClean="0">
                <a:latin typeface="DevLys 010" pitchFamily="2" charset="0"/>
              </a:rPr>
            </a:br>
            <a:r>
              <a:rPr lang="en-US" dirty="0" smtClean="0"/>
              <a:t>(OLIN)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6000" b="1" dirty="0" err="1" smtClean="0">
                <a:latin typeface="DevLys 010" pitchFamily="2" charset="0"/>
              </a:rPr>
              <a:t>izf'k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lEHkkfor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¼twu 2018½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04800"/>
            <a:ext cx="2667000" cy="169578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286000" y="19050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izkOk</a:t>
            </a:r>
            <a:r>
              <a:rPr lang="en-US" sz="5400" b="1" dirty="0" smtClean="0">
                <a:latin typeface="DevLys 010" pitchFamily="2" charset="0"/>
              </a:rPr>
              <a:t>/</a:t>
            </a:r>
            <a:r>
              <a:rPr lang="en-US" sz="5400" b="1" dirty="0" err="1" smtClean="0">
                <a:latin typeface="DevLys 010" pitchFamily="2" charset="0"/>
              </a:rPr>
              <a:t>kku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;k </a:t>
            </a:r>
            <a:r>
              <a:rPr lang="en-US" sz="3600" dirty="0" err="1">
                <a:latin typeface="DevLys 010" pitchFamily="2" charset="0"/>
              </a:rPr>
              <a:t>mlds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/>
              <a:t>RO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le{k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ifjnRr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Fkkor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izHkko'khy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uxj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ikfydk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¼</a:t>
            </a:r>
            <a:r>
              <a:rPr lang="en-US" dirty="0"/>
              <a:t>OLIN</a:t>
            </a:r>
            <a:r>
              <a:rPr lang="en-US" sz="3600" dirty="0">
                <a:latin typeface="DevLys 010" pitchFamily="2" charset="0"/>
              </a:rPr>
              <a:t>½ ,</a:t>
            </a:r>
            <a:r>
              <a:rPr lang="en-US" sz="3600" dirty="0" err="1">
                <a:latin typeface="DevLys 010" pitchFamily="2" charset="0"/>
              </a:rPr>
              <a:t>fIyds'ku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Hkjus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vfrfjDr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lqfo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b="1" dirty="0" smtClean="0">
                <a:latin typeface="DevLys 010" pitchFamily="2" charset="0"/>
              </a:rPr>
              <a:t>;g </a:t>
            </a:r>
            <a:r>
              <a:rPr lang="en-US" sz="3600" b="1" dirty="0" err="1" smtClean="0">
                <a:latin typeface="DevLys 010" pitchFamily="2" charset="0"/>
              </a:rPr>
              <a:t>O;oLFkk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vfuok;Z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ugha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 </a:t>
            </a:r>
            <a:r>
              <a:rPr lang="en-US" sz="3600" b="1" dirty="0" err="1" smtClean="0">
                <a:latin typeface="DevLys 010" pitchFamily="2" charset="0"/>
              </a:rPr>
              <a:t>vH;FkhZ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LosPNk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bl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lqfo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ykHk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mBk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ldrs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Concept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OLIN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lcfeV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iwfrZ;k</a:t>
            </a:r>
            <a:r>
              <a:rPr lang="en-US" dirty="0">
                <a:latin typeface="DevLys 010" pitchFamily="2" charset="0"/>
              </a:rPr>
              <a:t>¡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layXu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RO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RO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fopkj.k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tk;saxs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wfud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vdkÅ¡V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pkSchlksa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k.Vs</a:t>
            </a:r>
            <a:r>
              <a:rPr lang="en-US" sz="3600" dirty="0" smtClean="0">
                <a:latin typeface="DevLys 010" pitchFamily="2" charset="0"/>
              </a:rPr>
              <a:t> ¼fnu&amp;jkr½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lgt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ikjn'khZ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qfV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jfgr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vksOgj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jkbZfVax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viBuh;rk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otg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fujLr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vk'kadk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lekfIr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viyksM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lqfo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nLrkostksa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dVus&amp;QVus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xqe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krjk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lekIr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O;; </a:t>
            </a:r>
            <a:r>
              <a:rPr lang="en-US" sz="3600" dirty="0" err="1" smtClean="0">
                <a:latin typeface="DevLys 010" pitchFamily="2" charset="0"/>
              </a:rPr>
              <a:t>ys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-</a:t>
            </a:r>
          </a:p>
          <a:p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izLrqfrdj.k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en-US" dirty="0" smtClean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MkVkcsl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endParaRPr lang="en-US" sz="1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fu;e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vkSj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funsZ'k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>
                <a:latin typeface="DevLys 010" pitchFamily="2" charset="0"/>
              </a:rPr>
              <a:t>e/;</a:t>
            </a:r>
            <a:r>
              <a:rPr lang="en-US" dirty="0" err="1">
                <a:latin typeface="DevLys 010" pitchFamily="2" charset="0"/>
              </a:rPr>
              <a:t>izns'k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¼fuokZpu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/k½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1964 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vkn'kZ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gw</a:t>
            </a:r>
            <a:r>
              <a:rPr lang="en-US" dirty="0">
                <a:latin typeface="DevLys 010" pitchFamily="2" charset="0"/>
              </a:rPr>
              <a:t>¡ ¼</a:t>
            </a:r>
            <a:r>
              <a:rPr lang="en-US" dirty="0" smtClean="0">
                <a:latin typeface="DevLys 010" pitchFamily="2" charset="0"/>
              </a:rPr>
              <a:t>ekxZnf'kZdk½-</a:t>
            </a:r>
          </a:p>
          <a:p>
            <a:pPr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24400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fuokZpu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izLrqr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ikfydk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jftLVj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erx.kuk dh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izfØ;k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x.ku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drZO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tkjh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vk;ksx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egRoiw.kZ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fizUV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¼iz:Ik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ifjf'k"V½-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fo'ks"k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tkudkfj;k</a:t>
            </a:r>
            <a:r>
              <a:rPr lang="en-US" sz="3200" b="1" dirty="0" smtClean="0">
                <a:latin typeface="DevLys 010" pitchFamily="2" charset="0"/>
              </a:rPr>
              <a:t>¡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dsUnzokj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foftr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izek.ki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 </a:t>
            </a:r>
            <a:r>
              <a:rPr lang="en-US" b="1" dirty="0" err="1" smtClean="0">
                <a:latin typeface="DevLys 010" pitchFamily="2" charset="0"/>
              </a:rPr>
              <a:t>dgk</a:t>
            </a:r>
            <a:r>
              <a:rPr lang="en-US" b="1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1-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dEI;wVj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vFkok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ysiVkWi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2-	</a:t>
            </a:r>
            <a:r>
              <a:rPr lang="en-US" sz="3300" dirty="0" smtClean="0"/>
              <a:t>RO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dk;kZy</a:t>
            </a:r>
            <a:r>
              <a:rPr lang="en-US" sz="3800" dirty="0" smtClean="0">
                <a:latin typeface="DevLys 010" pitchFamily="2" charset="0"/>
              </a:rPr>
              <a:t>; </a:t>
            </a:r>
            <a:r>
              <a:rPr lang="en-US" sz="3800" dirty="0" err="1" smtClean="0">
                <a:latin typeface="DevLys 010" pitchFamily="2" charset="0"/>
              </a:rPr>
              <a:t>esa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LFkkfir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lqfo</a:t>
            </a:r>
            <a:r>
              <a:rPr lang="en-US" sz="3800" dirty="0" smtClean="0">
                <a:latin typeface="DevLys 010" pitchFamily="2" charset="0"/>
              </a:rPr>
              <a:t>/</a:t>
            </a:r>
            <a:r>
              <a:rPr lang="en-US" sz="3800" dirty="0" err="1" smtClean="0">
                <a:latin typeface="DevLys 010" pitchFamily="2" charset="0"/>
              </a:rPr>
              <a:t>kk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3-	e/;</a:t>
            </a:r>
            <a:r>
              <a:rPr lang="en-US" sz="3800" dirty="0" err="1" smtClean="0">
                <a:latin typeface="DevLys 010" pitchFamily="2" charset="0"/>
              </a:rPr>
              <a:t>izns'k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vkWuykbZu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fd;ksLd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4-	</a:t>
            </a:r>
            <a:r>
              <a:rPr lang="en-US" sz="3800" dirty="0" err="1" smtClean="0">
                <a:latin typeface="DevLys 010" pitchFamily="2" charset="0"/>
              </a:rPr>
              <a:t>yksdlsok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5-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lkbZcj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dSQs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2400" dirty="0" smtClean="0">
              <a:latin typeface="DevLys 010" pitchFamily="2" charset="0"/>
            </a:endParaRPr>
          </a:p>
          <a:p>
            <a:pPr lvl="0" algn="just"/>
            <a:r>
              <a:rPr lang="en-US" sz="3800" b="1" dirty="0" err="1" smtClean="0">
                <a:latin typeface="DevLys 010" pitchFamily="2" charset="0"/>
              </a:rPr>
              <a:t>vk;ksx</a:t>
            </a:r>
            <a:r>
              <a:rPr lang="en-US" sz="3800" b="1" dirty="0" smtClean="0">
                <a:latin typeface="DevLys 010" pitchFamily="2" charset="0"/>
              </a:rPr>
              <a:t> dh </a:t>
            </a:r>
            <a:r>
              <a:rPr lang="en-US" sz="3800" b="1" dirty="0" err="1" smtClean="0">
                <a:latin typeface="DevLys 010" pitchFamily="2" charset="0"/>
              </a:rPr>
              <a:t>osclkbZV</a:t>
            </a:r>
            <a:r>
              <a:rPr lang="en-US" sz="3800" b="1" dirty="0" smtClean="0"/>
              <a:t> </a:t>
            </a:r>
            <a:r>
              <a:rPr lang="en-US" sz="3500" b="1" dirty="0" smtClean="0"/>
              <a:t>www.mplocalelection.gov.in</a:t>
            </a:r>
            <a:r>
              <a:rPr lang="en-US" sz="3800" b="1" dirty="0" smtClean="0"/>
              <a:t> </a:t>
            </a:r>
            <a:r>
              <a:rPr lang="en-US" sz="3800" b="1" dirty="0" err="1" smtClean="0">
                <a:latin typeface="DevLys 010" pitchFamily="2" charset="0"/>
              </a:rPr>
              <a:t>ij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fyad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miyC</a:t>
            </a:r>
            <a:r>
              <a:rPr lang="en-US" sz="3800" b="1" dirty="0" smtClean="0">
                <a:latin typeface="DevLys 010" pitchFamily="2" charset="0"/>
              </a:rPr>
              <a:t>/k-</a:t>
            </a:r>
          </a:p>
          <a:p>
            <a:pPr lvl="0" algn="just"/>
            <a:r>
              <a:rPr lang="en-US" sz="3300" b="1" dirty="0" smtClean="0"/>
              <a:t>OLIN</a:t>
            </a:r>
            <a:r>
              <a:rPr lang="en-US" sz="3800" b="1" dirty="0" smtClean="0">
                <a:latin typeface="DevLys 010" pitchFamily="2" charset="0"/>
              </a:rPr>
              <a:t> ,</a:t>
            </a:r>
            <a:r>
              <a:rPr lang="en-US" sz="3800" b="1" dirty="0" err="1" smtClean="0">
                <a:latin typeface="DevLys 010" pitchFamily="2" charset="0"/>
              </a:rPr>
              <a:t>fIyds'ku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mi;ksx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djus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</a:t>
            </a:r>
            <a:r>
              <a:rPr lang="en-US" sz="3800" b="1" dirty="0" smtClean="0">
                <a:latin typeface="DevLys 010" pitchFamily="2" charset="0"/>
              </a:rPr>
              <a:t>, </a:t>
            </a:r>
            <a:r>
              <a:rPr lang="en-US" sz="3800" b="1" dirty="0" err="1" smtClean="0">
                <a:latin typeface="DevLys 010" pitchFamily="2" charset="0"/>
              </a:rPr>
              <a:t>bUVjusV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dusfDVfoVh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gksuk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vfuok;Z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gS</a:t>
            </a:r>
            <a:r>
              <a:rPr lang="en-US" sz="3800" b="1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4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dsoy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crk;s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YkkWfxu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40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vko';drk</a:t>
            </a:r>
            <a:r>
              <a:rPr lang="en-US" b="1" dirty="0" smtClean="0">
                <a:latin typeface="DevLys 010" pitchFamily="2" charset="0"/>
              </a:rPr>
              <a:t>,¡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80060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1-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Qksu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2-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=]  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3-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b="1" dirty="0" err="1" smtClean="0">
                <a:latin typeface="DevLys 010" pitchFamily="2" charset="0"/>
              </a:rPr>
              <a:t>izfrHkwfr</a:t>
            </a:r>
            <a:r>
              <a:rPr lang="en-US" b="1" dirty="0" smtClean="0">
                <a:latin typeface="DevLys 010" pitchFamily="2" charset="0"/>
              </a:rPr>
              <a:t> fu{</a:t>
            </a:r>
            <a:r>
              <a:rPr lang="en-US" b="1" dirty="0" err="1" smtClean="0">
                <a:latin typeface="DevLys 010" pitchFamily="2" charset="0"/>
              </a:rPr>
              <a:t>ksi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vfuok;Zrk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LFkkfir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fcuk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jlhn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ldsaxs</a:t>
            </a:r>
            <a:r>
              <a:rPr lang="en-US" b="1" dirty="0" smtClean="0">
                <a:latin typeface="DevLys 010" pitchFamily="2" charset="0"/>
              </a:rPr>
              <a:t>- </a:t>
            </a:r>
          </a:p>
          <a:p>
            <a:pPr lvl="0" algn="just">
              <a:buNone/>
            </a:pPr>
            <a:endParaRPr lang="en-US" sz="36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dsUnz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fuokZpu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lwpuk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tkjh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fd;s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tkus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fnukad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lkoZtfud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vodk'k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NksM+dj</a:t>
            </a:r>
            <a:r>
              <a:rPr lang="en-US" sz="3400" dirty="0">
                <a:latin typeface="DevLys 010" pitchFamily="2" charset="0"/>
              </a:rPr>
              <a:t> '</a:t>
            </a:r>
            <a:r>
              <a:rPr lang="en-US" sz="3400" dirty="0" err="1">
                <a:latin typeface="DevLys 010" pitchFamily="2" charset="0"/>
              </a:rPr>
              <a:t>ks"k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fnolksa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dk;kZy;hu</a:t>
            </a:r>
            <a:r>
              <a:rPr lang="en-US" sz="3400" dirty="0">
                <a:latin typeface="DevLys 010" pitchFamily="2" charset="0"/>
              </a:rPr>
              <a:t> le;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dk;Z'khy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b="1" dirty="0" err="1" smtClean="0">
                <a:latin typeface="DevLys 010" pitchFamily="2" charset="0"/>
              </a:rPr>
              <a:t>ukefunsZ'ku</a:t>
            </a:r>
            <a:r>
              <a:rPr lang="en-US" sz="3400" b="1" dirty="0" smtClean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Hkjus</a:t>
            </a:r>
            <a:r>
              <a:rPr lang="en-US" sz="3400" b="1" dirty="0">
                <a:latin typeface="DevLys 010" pitchFamily="2" charset="0"/>
              </a:rPr>
              <a:t> dh </a:t>
            </a:r>
            <a:r>
              <a:rPr lang="en-US" sz="3400" b="1" dirty="0" err="1">
                <a:latin typeface="DevLys 010" pitchFamily="2" charset="0"/>
              </a:rPr>
              <a:t>vafre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rkjh</a:t>
            </a:r>
            <a:r>
              <a:rPr lang="en-US" sz="3400" b="1" dirty="0">
                <a:latin typeface="DevLys 010" pitchFamily="2" charset="0"/>
              </a:rPr>
              <a:t>[k </a:t>
            </a:r>
            <a:r>
              <a:rPr lang="en-US" sz="3400" b="1" dirty="0" err="1">
                <a:latin typeface="DevLys 010" pitchFamily="2" charset="0"/>
              </a:rPr>
              <a:t>dks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dsUnz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izkr</a:t>
            </a:r>
            <a:r>
              <a:rPr lang="en-US" sz="3400" b="1" dirty="0">
                <a:latin typeface="DevLys 010" pitchFamily="2" charset="0"/>
              </a:rPr>
              <a:t>% 08%00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nksigj</a:t>
            </a:r>
            <a:r>
              <a:rPr lang="en-US" sz="3400" b="1" dirty="0">
                <a:latin typeface="DevLys 010" pitchFamily="2" charset="0"/>
              </a:rPr>
              <a:t> 12%00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rd </a:t>
            </a:r>
            <a:r>
              <a:rPr lang="en-US" sz="3400" b="1" dirty="0" err="1">
                <a:latin typeface="DevLys 010" pitchFamily="2" charset="0"/>
              </a:rPr>
              <a:t>gh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dk;Z'khy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1800" b="1" dirty="0" smtClean="0">
              <a:latin typeface="DevLys 010" pitchFamily="2" charset="0"/>
            </a:endParaRPr>
          </a:p>
          <a:p>
            <a:pPr lvl="0" algn="just"/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Hkh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O;fDr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izfrHkwfr</a:t>
            </a:r>
            <a:r>
              <a:rPr lang="en-US" sz="3400" dirty="0" smtClean="0">
                <a:latin typeface="DevLys 010" pitchFamily="2" charset="0"/>
              </a:rPr>
              <a:t> fu{</a:t>
            </a:r>
            <a:r>
              <a:rPr lang="en-US" sz="3400" dirty="0" err="1" smtClean="0">
                <a:latin typeface="DevLys 010" pitchFamily="2" charset="0"/>
              </a:rPr>
              <a:t>ksi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jkf'k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tek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jlhn</a:t>
            </a:r>
            <a:r>
              <a:rPr lang="en-US" sz="3400" dirty="0" smtClean="0">
                <a:latin typeface="DevLys 010" pitchFamily="2" charset="0"/>
              </a:rPr>
              <a:t> fn[</a:t>
            </a:r>
            <a:r>
              <a:rPr lang="en-US" sz="3400" dirty="0" err="1" smtClean="0">
                <a:latin typeface="DevLys 010" pitchFamily="2" charset="0"/>
              </a:rPr>
              <a:t>kkdj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ukefunsZ'ku</a:t>
            </a:r>
            <a:r>
              <a:rPr lang="en-US" sz="34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½ </a:t>
            </a:r>
            <a:r>
              <a:rPr lang="en-US" sz="3400" dirty="0" err="1" smtClean="0">
                <a:latin typeface="DevLys 010" pitchFamily="2" charset="0"/>
              </a:rPr>
              <a:t>rS;kj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b="1" dirty="0" smtClean="0"/>
              <a:t>OLIN</a:t>
            </a:r>
            <a:r>
              <a:rPr lang="en-US" sz="3400" b="1" dirty="0" smtClean="0"/>
              <a:t> </a:t>
            </a:r>
            <a:r>
              <a:rPr lang="en-US" sz="3400" b="1" dirty="0">
                <a:latin typeface="DevLys 010" pitchFamily="2" charset="0"/>
              </a:rPr>
              <a:t>dh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fu'kqYd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jgsxh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3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fd;ksLd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yksdlsok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40386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ftyksa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LFkkfir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fu.kZ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vko';d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funsZ'k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bu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dsUnzksa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ij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vH;FkhZ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ls</a:t>
            </a:r>
            <a:r>
              <a:rPr lang="en-US" sz="3600" b="1" dirty="0">
                <a:latin typeface="DevLys 010" pitchFamily="2" charset="0"/>
              </a:rPr>
              <a:t>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'</a:t>
            </a:r>
            <a:r>
              <a:rPr lang="en-US" sz="3600" b="1" dirty="0" err="1">
                <a:latin typeface="DevLys 010" pitchFamily="2" charset="0"/>
              </a:rPr>
              <a:t>kqYd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 '</a:t>
            </a:r>
            <a:r>
              <a:rPr lang="en-US" sz="3600" b="1" dirty="0" err="1" smtClean="0">
                <a:latin typeface="DevLys 010" pitchFamily="2" charset="0"/>
              </a:rPr>
              <a:t>kqYd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fu/</a:t>
            </a:r>
            <a:r>
              <a:rPr lang="en-US" sz="3600" b="1" dirty="0" err="1">
                <a:latin typeface="DevLys 010" pitchFamily="2" charset="0"/>
              </a:rPr>
              <a:t>kkZj.k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yksd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lsok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izkf</a:t>
            </a:r>
            <a:r>
              <a:rPr lang="en-US" sz="3600" b="1" dirty="0">
                <a:latin typeface="DevLys 010" pitchFamily="2" charset="0"/>
              </a:rPr>
              <a:t>/</a:t>
            </a:r>
            <a:r>
              <a:rPr lang="en-US" sz="3600" b="1" dirty="0" err="1">
                <a:latin typeface="DevLys 010" pitchFamily="2" charset="0"/>
              </a:rPr>
              <a:t>kdj.k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Hkksiky</a:t>
            </a:r>
            <a:r>
              <a:rPr lang="en-US" sz="3600" b="1" dirty="0">
                <a:latin typeface="DevLys 010" pitchFamily="2" charset="0"/>
              </a:rPr>
              <a:t> }</a:t>
            </a:r>
            <a:r>
              <a:rPr lang="en-US" sz="3600" b="1" dirty="0" err="1" smtClean="0">
                <a:latin typeface="DevLys 010" pitchFamily="2" charset="0"/>
              </a:rPr>
              <a:t>kjk</a:t>
            </a:r>
            <a:r>
              <a:rPr lang="en-US" sz="3600" b="1" dirty="0" smtClean="0">
                <a:latin typeface="DevLys 010" pitchFamily="2" charset="0"/>
              </a:rPr>
              <a:t> 25 :</a:t>
            </a:r>
            <a:r>
              <a:rPr lang="en-US" sz="3600" b="1" dirty="0" err="1" smtClean="0">
                <a:latin typeface="DevLys 010" pitchFamily="2" charset="0"/>
              </a:rPr>
              <a:t>Ik;s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sz="3600" b="1" dirty="0" smtClean="0">
                <a:latin typeface="DevLys 010" pitchFamily="2" charset="0"/>
              </a:rPr>
              <a:t>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5 :</a:t>
            </a:r>
            <a:r>
              <a:rPr lang="en-US" sz="3600" b="1" dirty="0" err="1" smtClean="0">
                <a:latin typeface="DevLys 010" pitchFamily="2" charset="0"/>
              </a:rPr>
              <a:t>Ik;s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fizUVvkÅV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nj</a:t>
            </a:r>
            <a:r>
              <a:rPr lang="en-US" sz="3600" b="1" dirty="0" smtClean="0">
                <a:latin typeface="DevLys 010" pitchFamily="2" charset="0"/>
              </a:rPr>
              <a:t> fu/</a:t>
            </a:r>
            <a:r>
              <a:rPr lang="en-US" sz="3600" b="1" dirty="0" err="1" smtClean="0">
                <a:latin typeface="DevLys 010" pitchFamily="2" charset="0"/>
              </a:rPr>
              <a:t>kkZfjr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xbZ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DEO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O;fDr;ksa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fnyk;k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 %&amp;</a:t>
            </a:r>
          </a:p>
          <a:p>
            <a:pPr marL="914400" lvl="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uxj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ikfydk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orZeku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tuizfrfuf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kx.k</a:t>
            </a:r>
            <a:r>
              <a:rPr lang="en-US" sz="3600" dirty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914400" lvl="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kx.k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O;kid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izpkj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mn~ns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/>
              <a:t>DEO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O;fDr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lEHkkfor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DEO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dk;Zokgh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wtj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2-	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ykWfxau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4-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egRoiw.kZ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+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¼vkWI'kuy½-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cSd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vH;FkhZ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dk;Zokgh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vkWQykbZu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Autofit/>
          </a:bodyPr>
          <a:lstStyle/>
          <a:p>
            <a:pPr marL="508000" lvl="0" indent="-508000" algn="just">
              <a:buNone/>
            </a:pPr>
            <a:r>
              <a:rPr lang="en-US" sz="3600" dirty="0" smtClean="0">
                <a:latin typeface="DevLys 010" pitchFamily="2" charset="0"/>
              </a:rPr>
              <a:t>10-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iwfrZ;k</a:t>
            </a:r>
            <a:r>
              <a:rPr lang="en-US" sz="3600" dirty="0">
                <a:latin typeface="DevLys 010" pitchFamily="2" charset="0"/>
              </a:rPr>
              <a:t>¡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6738" lvl="0" indent="-566738" algn="just">
              <a:buNone/>
            </a:pPr>
            <a:r>
              <a:rPr lang="en-US" sz="3600" dirty="0" smtClean="0">
                <a:latin typeface="DevLys 010" pitchFamily="2" charset="0"/>
              </a:rPr>
              <a:t>11-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QkbZuy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 smtClean="0"/>
              <a:t>RO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03238" lvl="0" indent="-503238" algn="just">
              <a:buNone/>
            </a:pPr>
            <a:r>
              <a:rPr lang="en-US" sz="3600" dirty="0" smtClean="0">
                <a:latin typeface="DevLys 010" pitchFamily="2" charset="0"/>
              </a:rPr>
              <a:t>12- </a:t>
            </a:r>
            <a:r>
              <a:rPr lang="en-US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t:jh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;fn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</a:t>
            </a:r>
            <a:r>
              <a:rPr lang="en-US" sz="3600" dirty="0" smtClean="0">
                <a:latin typeface="DevLys 010" pitchFamily="2" charset="0"/>
              </a:rPr>
              <a:t> ;k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;</a:t>
            </a:r>
            <a:r>
              <a:rPr lang="en-US" sz="3600" dirty="0" err="1" smtClean="0">
                <a:latin typeface="DevLys 010" pitchFamily="2" charset="0"/>
              </a:rPr>
              <a:t>wfud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jhlsV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vkbZ-Mh</a:t>
            </a:r>
            <a:r>
              <a:rPr lang="en-US" sz="3600" dirty="0">
                <a:latin typeface="DevLys 010" pitchFamily="2" charset="0"/>
              </a:rPr>
              <a:t>-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ikloMZ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lgk;rk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52578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lEifRr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nkf.Md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izdj.kksa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okyk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OLIN 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vko';d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/>
          </a:bodyPr>
          <a:lstStyle/>
          <a:p>
            <a:pPr lvl="0"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izfrHkwfr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LVkWEi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¼LoSfPNd½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OLIN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,d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izk:Ik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tk¡p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le;kof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¼</a:t>
            </a:r>
            <a:r>
              <a:rPr lang="en-US" sz="36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½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1066800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+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gksaxs</a:t>
            </a:r>
            <a:r>
              <a:rPr lang="en-US" sz="3600" dirty="0" smtClean="0">
                <a:latin typeface="DevLys 010" pitchFamily="2" charset="0"/>
              </a:rPr>
              <a:t> %&amp;</a:t>
            </a: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1676400"/>
            <a:ext cx="419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uxjikfydk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pSdfyLV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ukefunsZ'kui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iz:Ik&amp;3] fu;e&amp;24¼2½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&amp;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QksVks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yxkus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LFkku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izLrkod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gLrk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{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fnukad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vH;FkhZ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gLrk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{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fnukad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vkSj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ukefunsZ'ku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lkFk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layXu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nLrkost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+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dkWye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¼gk¡@ugha½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NksM+dj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ks"k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Hkjk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gqvk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marR="0" lvl="0" indent="-4651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kiFki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48200" y="1676400"/>
            <a:ext cx="41910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pSdfyLV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65138" lvl="0" indent="-465138" algn="just">
              <a:spcBef>
                <a:spcPct val="20000"/>
              </a:spcBef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lang="en-US" sz="3200" b="1" dirty="0" err="1" smtClean="0">
                <a:latin typeface="DevLys 010" pitchFamily="2" charset="0"/>
              </a:rPr>
              <a:t>ukefunsZ'kui</a:t>
            </a:r>
            <a:r>
              <a:rPr lang="en-US" sz="3200" b="1" dirty="0" smtClean="0">
                <a:latin typeface="DevLys 010" pitchFamily="2" charset="0"/>
              </a:rPr>
              <a:t>= iz:Ik&amp;4 ¼fu;e&amp;31½ &amp;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QksVks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yxkus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LFkku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gLrk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kj</a:t>
            </a:r>
            <a:r>
              <a:rPr lang="en-US" sz="3200" dirty="0" smtClean="0">
                <a:latin typeface="DevLys 010" pitchFamily="2" charset="0"/>
              </a:rPr>
              <a:t> o </a:t>
            </a:r>
            <a:r>
              <a:rPr lang="en-US" sz="3200" dirty="0" err="1" smtClean="0">
                <a:latin typeface="DevLys 010" pitchFamily="2" charset="0"/>
              </a:rPr>
              <a:t>fnukad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gLrk</a:t>
            </a:r>
            <a:r>
              <a:rPr lang="en-US" sz="3200" dirty="0" smtClean="0">
                <a:latin typeface="DevLys 010" pitchFamily="2" charset="0"/>
              </a:rPr>
              <a:t>{</a:t>
            </a:r>
            <a:r>
              <a:rPr lang="en-US" sz="3200" dirty="0" err="1" smtClean="0">
                <a:latin typeface="DevLys 010" pitchFamily="2" charset="0"/>
              </a:rPr>
              <a:t>kj</a:t>
            </a:r>
            <a:r>
              <a:rPr lang="en-US" sz="3200" dirty="0" smtClean="0">
                <a:latin typeface="DevLys 010" pitchFamily="2" charset="0"/>
              </a:rPr>
              <a:t> o </a:t>
            </a:r>
            <a:r>
              <a:rPr lang="en-US" sz="3200" dirty="0" err="1" smtClean="0">
                <a:latin typeface="DevLys 010" pitchFamily="2" charset="0"/>
              </a:rPr>
              <a:t>fnukad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ukefunsZ'ku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lkFk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layXu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nLrkost</a:t>
            </a:r>
            <a:r>
              <a:rPr lang="en-US" sz="3200" dirty="0" smtClean="0">
                <a:latin typeface="DevLys 010" pitchFamily="2" charset="0"/>
              </a:rPr>
              <a:t>+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dkWye</a:t>
            </a:r>
            <a:r>
              <a:rPr lang="en-US" sz="3200" dirty="0" smtClean="0">
                <a:latin typeface="DevLys 010" pitchFamily="2" charset="0"/>
              </a:rPr>
              <a:t> ¼gk¡@ugha½ </a:t>
            </a:r>
            <a:r>
              <a:rPr lang="en-US" sz="3200" dirty="0" err="1" smtClean="0">
                <a:latin typeface="DevLys 010" pitchFamily="2" charset="0"/>
              </a:rPr>
              <a:t>NksM+dj</a:t>
            </a:r>
            <a:r>
              <a:rPr lang="en-US" sz="3200" dirty="0" smtClean="0">
                <a:latin typeface="DevLys 010" pitchFamily="2" charset="0"/>
              </a:rPr>
              <a:t> '</a:t>
            </a:r>
            <a:r>
              <a:rPr lang="en-US" sz="3200" dirty="0" err="1" smtClean="0">
                <a:latin typeface="DevLys 010" pitchFamily="2" charset="0"/>
              </a:rPr>
              <a:t>ks"k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Hkjk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gqvk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kumimoji="0" lang="en-US" sz="3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</a:endParaRPr>
          </a:p>
          <a:p>
            <a:pPr marL="465138" marR="0" lvl="0" indent="-46513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'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kiFki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lkj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ifjf'k"V&amp;1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dkWye</a:t>
            </a:r>
            <a:r>
              <a:rPr lang="en-US" sz="3600" dirty="0">
                <a:latin typeface="DevLys 010" pitchFamily="2" charset="0"/>
              </a:rPr>
              <a:t> Øekad&amp;1 ,</a:t>
            </a:r>
            <a:r>
              <a:rPr lang="en-US" sz="3600" dirty="0" err="1">
                <a:latin typeface="DevLys 010" pitchFamily="2" charset="0"/>
              </a:rPr>
              <a:t>oa</a:t>
            </a:r>
            <a:r>
              <a:rPr lang="en-US" sz="3600" dirty="0">
                <a:latin typeface="DevLys 010" pitchFamily="2" charset="0"/>
              </a:rPr>
              <a:t> 2 dh </a:t>
            </a:r>
            <a:r>
              <a:rPr lang="en-US" sz="3600" dirty="0" err="1">
                <a:latin typeface="DevLys 010" pitchFamily="2" charset="0"/>
              </a:rPr>
              <a:t>iwfrZ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1-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ewyizfr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izfrHkwfr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jlhn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tkfr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</a:t>
            </a:r>
            <a:r>
              <a:rPr lang="en-US" b="1" dirty="0">
                <a:latin typeface="DevLys 010" pitchFamily="2" charset="0"/>
              </a:rPr>
              <a:t>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LVkWEi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 &amp; </a:t>
            </a:r>
            <a:r>
              <a:rPr lang="en-US" b="1" dirty="0" err="1" smtClean="0">
                <a:latin typeface="DevLys 010" pitchFamily="2" charset="0"/>
              </a:rPr>
              <a:t>dsoy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uxjikfydk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QkbZuy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fizUVvkWÅV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lkFk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layXu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fd;s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nLrkost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le{k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1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tsujsV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</a:t>
            </a:r>
            <a:r>
              <a:rPr lang="en-US" sz="3600" dirty="0">
                <a:latin typeface="DevLys 010" pitchFamily="2" charset="0"/>
              </a:rPr>
              <a:t>;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dkj.ko'k</a:t>
            </a:r>
            <a:r>
              <a:rPr lang="en-US" sz="3600" dirty="0">
                <a:latin typeface="DevLys 010" pitchFamily="2" charset="0"/>
              </a:rPr>
              <a:t> ;fn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ugha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ldsxh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esuqvyh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b="1" dirty="0">
                <a:latin typeface="DevLys 010" pitchFamily="2" charset="0"/>
              </a:rPr>
              <a:t>;fn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QkbZuy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fizUVvkWÅV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000" b="1" dirty="0" smtClean="0"/>
              <a:t>RO</a:t>
            </a:r>
            <a:r>
              <a:rPr lang="en-US" sz="3600" b="1" dirty="0" smtClean="0"/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>
                <a:latin typeface="DevLys 010" pitchFamily="2" charset="0"/>
              </a:rPr>
              <a:t>le{k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le;kof</a:t>
            </a:r>
            <a:r>
              <a:rPr lang="en-US" sz="3600" b="1" dirty="0">
                <a:latin typeface="DevLys 010" pitchFamily="2" charset="0"/>
              </a:rPr>
              <a:t>/k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mifLFkr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gksdj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tek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djk;k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rks</a:t>
            </a:r>
            <a:r>
              <a:rPr lang="en-US" sz="3600" b="1" dirty="0">
                <a:latin typeface="DevLys 010" pitchFamily="2" charset="0"/>
              </a:rPr>
              <a:t> ,</a:t>
            </a:r>
            <a:r>
              <a:rPr lang="en-US" sz="3600" b="1" dirty="0" err="1">
                <a:latin typeface="DevLys 010" pitchFamily="2" charset="0"/>
              </a:rPr>
              <a:t>sls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fopkj.k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vkSj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og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Lor</a:t>
            </a:r>
            <a:r>
              <a:rPr lang="en-US" sz="3600" b="1" dirty="0">
                <a:latin typeface="DevLys 010" pitchFamily="2" charset="0"/>
              </a:rPr>
              <a:t>% </a:t>
            </a:r>
            <a:r>
              <a:rPr lang="en-US" sz="3600" b="1" dirty="0" err="1">
                <a:latin typeface="DevLys 010" pitchFamily="2" charset="0"/>
              </a:rPr>
              <a:t>fujLr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</a:t>
            </a:r>
            <a:endParaRPr lang="en-US" sz="3600" b="1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5897562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vkWuykbZu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ukefunsZ'ku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DevLys 010" pitchFamily="2" charset="0"/>
              </a:rPr>
              <a:t>¼</a:t>
            </a:r>
            <a:r>
              <a:rPr lang="en-US" sz="4800" b="1" dirty="0" smtClean="0"/>
              <a:t>OLIN</a:t>
            </a:r>
            <a:r>
              <a:rPr lang="en-US" sz="5400" b="1" dirty="0" smtClean="0">
                <a:latin typeface="DevLys 010" pitchFamily="2" charset="0"/>
              </a:rPr>
              <a:t>½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4800" b="1" u="sng" dirty="0" smtClean="0"/>
              <a:t>Step by Step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672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1-	in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flysDV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djas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viuk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¼fgUnh ;k </a:t>
            </a:r>
            <a:r>
              <a:rPr lang="en-US" sz="3600" dirty="0" err="1" smtClean="0">
                <a:latin typeface="DevLys 010" pitchFamily="2" charset="0"/>
              </a:rPr>
              <a:t>vaxzsth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200" dirty="0" smtClean="0"/>
              <a:t>OTP 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2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OTP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osfjQkbZM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</a:t>
            </a:r>
            <a:r>
              <a:rPr lang="en-US" sz="3200" dirty="0" err="1" smtClean="0">
                <a:latin typeface="DevLys 010" pitchFamily="2" charset="0"/>
              </a:rPr>
              <a:t>viuh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;</a:t>
            </a:r>
            <a:r>
              <a:rPr lang="en-US" sz="3200" dirty="0" err="1" smtClean="0">
                <a:latin typeface="DevLys 010" pitchFamily="2" charset="0"/>
              </a:rPr>
              <a:t>wtj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vkbZ-Mh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cuk;sa</a:t>
            </a:r>
            <a:r>
              <a:rPr lang="en-US" sz="3200" dirty="0" smtClean="0">
                <a:latin typeface="DevLys 010" pitchFamily="2" charset="0"/>
              </a:rPr>
              <a:t> ¼vki 08 </a:t>
            </a:r>
            <a:r>
              <a:rPr lang="en-US" sz="3200" dirty="0" err="1" smtClean="0">
                <a:latin typeface="DevLys 010" pitchFamily="2" charset="0"/>
              </a:rPr>
              <a:t>fMftV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bPNkuqlkj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ikloMZ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cuk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gSa½-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iklOkMZ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dks</a:t>
            </a:r>
            <a:r>
              <a:rPr lang="en-US" sz="3200" dirty="0" smtClean="0">
                <a:latin typeface="DevLys 010" pitchFamily="2" charset="0"/>
              </a:rPr>
              <a:t> ,d </a:t>
            </a:r>
            <a:r>
              <a:rPr lang="en-US" sz="3200" dirty="0" err="1" smtClean="0">
                <a:latin typeface="DevLys 010" pitchFamily="2" charset="0"/>
              </a:rPr>
              <a:t>ckj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iqu</a:t>
            </a:r>
            <a:r>
              <a:rPr lang="en-US" sz="3200" dirty="0" smtClean="0">
                <a:latin typeface="DevLys 010" pitchFamily="2" charset="0"/>
              </a:rPr>
              <a:t>%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dUQeZ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lso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cVu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nck;sa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11-	</a:t>
            </a:r>
            <a:r>
              <a:rPr lang="en-US" sz="3200" dirty="0" err="1" smtClean="0">
                <a:latin typeface="DevLys 010" pitchFamily="2" charset="0"/>
              </a:rPr>
              <a:t>vkidk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gS</a:t>
            </a:r>
            <a:r>
              <a:rPr lang="en-US" sz="3200" dirty="0" smtClean="0">
                <a:latin typeface="DevLys 010" pitchFamily="2" charset="0"/>
              </a:rPr>
              <a:t>- </a:t>
            </a:r>
            <a:r>
              <a:rPr lang="en-US" sz="3200" dirty="0" err="1" smtClean="0">
                <a:latin typeface="DevLys 010" pitchFamily="2" charset="0"/>
              </a:rPr>
              <a:t>vkidks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Øekad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 </a:t>
            </a:r>
            <a:r>
              <a:rPr lang="en-US" sz="3200" dirty="0" err="1" smtClean="0">
                <a:latin typeface="DevLys 010" pitchFamily="2" charset="0"/>
              </a:rPr>
              <a:t>izkIr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x;k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gksxk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12-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334000"/>
          </a:xfrm>
        </p:spPr>
        <p:txBody>
          <a:bodyPr>
            <a:noAutofit/>
          </a:bodyPr>
          <a:lstStyle/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1-	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200" dirty="0" smtClean="0"/>
              <a:t>OTP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vkids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200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osfjQkbZM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3340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fDyd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djsa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fyax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flysDV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firk@ifr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fgUnh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Mkd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iwjk</a:t>
            </a:r>
            <a:r>
              <a:rPr lang="en-US" dirty="0" smtClean="0">
                <a:latin typeface="DevLys 010" pitchFamily="2" charset="0"/>
              </a:rPr>
              <a:t> irk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5-	</a:t>
            </a:r>
            <a:r>
              <a:rPr lang="en-US" sz="3200" dirty="0" err="1" smtClean="0">
                <a:latin typeface="DevLys 010" pitchFamily="2" charset="0"/>
              </a:rPr>
              <a:t>vH;FkhZ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fooj.k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¼uxjikfydk@tuin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Øekad½-</a:t>
            </a:r>
          </a:p>
          <a:p>
            <a:pPr marL="465138" indent="-465138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334000"/>
          </a:xfrm>
        </p:spPr>
        <p:txBody>
          <a:bodyPr>
            <a:noAutofit/>
          </a:bodyPr>
          <a:lstStyle/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6-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7-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fyax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8-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firk@ifr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9-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Mkd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iwjk</a:t>
            </a:r>
            <a:r>
              <a:rPr lang="en-US" sz="3200" dirty="0" smtClean="0">
                <a:latin typeface="DevLys 010" pitchFamily="2" charset="0"/>
              </a:rPr>
              <a:t> irk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10-	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eksckbZy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uEcj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6725" lvl="1" indent="-466725" algn="just">
              <a:buNone/>
            </a:pPr>
            <a:r>
              <a:rPr lang="en-US" sz="3200" dirty="0" smtClean="0">
                <a:latin typeface="DevLys 010" pitchFamily="2" charset="0"/>
              </a:rPr>
              <a:t>11- </a:t>
            </a:r>
            <a:r>
              <a:rPr lang="en-US" sz="3200" dirty="0" err="1" smtClean="0">
                <a:latin typeface="DevLys 010" pitchFamily="2" charset="0"/>
              </a:rPr>
              <a:t>izLrkod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lwph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ntZ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gksus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fooj.k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¼uxjikfydk@tuin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okMZ@xzke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Hkkx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vuqØekad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ernkrk</a:t>
            </a:r>
            <a:r>
              <a:rPr lang="en-US" sz="3200" dirty="0" smtClean="0">
                <a:latin typeface="DevLys 010" pitchFamily="2" charset="0"/>
              </a:rPr>
              <a:t> Øekad½-</a:t>
            </a: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12-	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tUefrfFk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13-	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15-	</a:t>
            </a:r>
            <a:r>
              <a:rPr lang="en-US" sz="3600" dirty="0" err="1" smtClean="0">
                <a:latin typeface="DevLys 010" pitchFamily="2" charset="0"/>
              </a:rPr>
              <a:t>vkjf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600" dirty="0" smtClean="0">
                <a:latin typeface="DevLys 010" pitchFamily="2" charset="0"/>
              </a:rPr>
              <a:t>16-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klwfpr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5562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17-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izdkj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¼jk"Vªh;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jkT;h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]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vFkok</a:t>
            </a:r>
            <a:r>
              <a:rPr lang="en-US" sz="3200" dirty="0" smtClean="0">
                <a:latin typeface="DevLys 010" pitchFamily="2" charset="0"/>
              </a:rPr>
              <a:t> funZyh;½ ,</a:t>
            </a:r>
            <a:r>
              <a:rPr lang="en-US" sz="3200" dirty="0" err="1" smtClean="0">
                <a:latin typeface="DevLys 010" pitchFamily="2" charset="0"/>
              </a:rPr>
              <a:t>oa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jktuSfrd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¼funZyh;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lang="en-US" sz="3200" dirty="0" err="1" smtClean="0">
                <a:latin typeface="DevLys 010" pitchFamily="2" charset="0"/>
              </a:rPr>
              <a:t>ykxw</a:t>
            </a:r>
            <a:r>
              <a:rPr lang="en-US" sz="3200" dirty="0" smtClean="0">
                <a:latin typeface="DevLys 010" pitchFamily="2" charset="0"/>
              </a:rPr>
              <a:t> ugha½-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fLFkfr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uke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vafdr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200" dirty="0" smtClean="0">
                <a:latin typeface="DevLys 010" pitchFamily="2" charset="0"/>
              </a:rPr>
              <a:t>18-	</a:t>
            </a:r>
            <a:r>
              <a:rPr lang="en-US" sz="3200" b="1" dirty="0" err="1" smtClean="0">
                <a:latin typeface="DevLys 010" pitchFamily="2" charset="0"/>
              </a:rPr>
              <a:t>uxj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ikfydk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fLFkfr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p;u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djsa</a:t>
            </a:r>
            <a:r>
              <a:rPr lang="en-US" sz="3200" dirty="0" smtClean="0">
                <a:latin typeface="DevLys 010" pitchFamily="2" charset="0"/>
              </a:rPr>
              <a:t> ¼jktuSfrd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01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funZyh</a:t>
            </a:r>
            <a:r>
              <a:rPr lang="en-US" sz="3200" dirty="0" smtClean="0">
                <a:latin typeface="DevLys 010" pitchFamily="2" charset="0"/>
              </a:rPr>
              <a:t>; </a:t>
            </a:r>
            <a:r>
              <a:rPr lang="en-US" sz="3200" dirty="0" err="1" smtClean="0">
                <a:latin typeface="DevLys 010" pitchFamily="2" charset="0"/>
              </a:rPr>
              <a:t>vkSj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iathd`r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ny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03 </a:t>
            </a:r>
            <a:r>
              <a:rPr lang="en-US" sz="3200" dirty="0" err="1" smtClean="0">
                <a:latin typeface="DevLys 010" pitchFamily="2" charset="0"/>
              </a:rPr>
              <a:t>izrhd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fpUg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keku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Øe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esa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pqu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ldrs</a:t>
            </a:r>
            <a:r>
              <a:rPr lang="en-US" sz="3200" dirty="0" smtClean="0">
                <a:latin typeface="DevLys 010" pitchFamily="2" charset="0"/>
              </a:rPr>
              <a:t> gS½-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305800" cy="5181600"/>
          </a:xfrm>
        </p:spPr>
        <p:txBody>
          <a:bodyPr>
            <a:noAutofit/>
          </a:bodyPr>
          <a:lstStyle/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19-	</a:t>
            </a:r>
            <a:r>
              <a:rPr lang="en-US" sz="3000" dirty="0" err="1" smtClean="0">
                <a:latin typeface="DevLys 010" pitchFamily="2" charset="0"/>
              </a:rPr>
              <a:t>eri</a:t>
            </a:r>
            <a:r>
              <a:rPr lang="en-US" sz="3000" dirty="0" smtClean="0">
                <a:latin typeface="DevLys 010" pitchFamily="2" charset="0"/>
              </a:rPr>
              <a:t>=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eqfnzr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fgUnh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djsas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20- </a:t>
            </a:r>
            <a:r>
              <a:rPr lang="en-US" sz="3000" dirty="0" err="1" smtClean="0">
                <a:latin typeface="DevLys 010" pitchFamily="2" charset="0"/>
              </a:rPr>
              <a:t>eri</a:t>
            </a:r>
            <a:r>
              <a:rPr lang="en-US" sz="3000" dirty="0" smtClean="0">
                <a:latin typeface="DevLys 010" pitchFamily="2" charset="0"/>
              </a:rPr>
              <a:t>=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eqfnzr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vaxzsth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Lisfyax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21-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eksckbZy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22-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23-	</a:t>
            </a:r>
            <a:r>
              <a:rPr lang="en-US" sz="3000" dirty="0" err="1" smtClean="0">
                <a:latin typeface="DevLys 010" pitchFamily="2" charset="0"/>
              </a:rPr>
              <a:t>izLrkod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uEcj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24-	</a:t>
            </a:r>
            <a:r>
              <a:rPr lang="en-US" sz="3000" dirty="0" err="1" smtClean="0">
                <a:latin typeface="DevLys 010" pitchFamily="2" charset="0"/>
              </a:rPr>
              <a:t>vH;FkhZ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bZesy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 ¼vkWI'kuy½-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25-	</a:t>
            </a:r>
            <a:r>
              <a:rPr lang="en-US" sz="3000" dirty="0" err="1" smtClean="0">
                <a:latin typeface="DevLys 010" pitchFamily="2" charset="0"/>
              </a:rPr>
              <a:t>izfrHkwfr</a:t>
            </a:r>
            <a:r>
              <a:rPr lang="en-US" sz="3000" dirty="0" smtClean="0">
                <a:latin typeface="DevLys 010" pitchFamily="2" charset="0"/>
              </a:rPr>
              <a:t> fu{</a:t>
            </a:r>
            <a:r>
              <a:rPr lang="en-US" sz="3000" dirty="0" err="1" smtClean="0">
                <a:latin typeface="DevLys 010" pitchFamily="2" charset="0"/>
              </a:rPr>
              <a:t>ksi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jkf'k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ntZ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26-	</a:t>
            </a:r>
            <a:r>
              <a:rPr lang="en-US" sz="3000" dirty="0" err="1" smtClean="0">
                <a:latin typeface="DevLys 010" pitchFamily="2" charset="0"/>
              </a:rPr>
              <a:t>lso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cVu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nck;sa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lvl="1" indent="-465138" algn="just">
              <a:buNone/>
            </a:pPr>
            <a:r>
              <a:rPr lang="en-US" sz="3000" dirty="0" smtClean="0">
                <a:latin typeface="DevLys 010" pitchFamily="2" charset="0"/>
              </a:rPr>
              <a:t>27-	</a:t>
            </a:r>
            <a:r>
              <a:rPr lang="en-US" sz="3000" dirty="0" err="1" smtClean="0">
                <a:latin typeface="DevLys 010" pitchFamily="2" charset="0"/>
              </a:rPr>
              <a:t>vc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dirty="0" smtClean="0"/>
              <a:t>OLIN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vkbZ-Mh</a:t>
            </a:r>
            <a:r>
              <a:rPr lang="en-US" sz="3000" dirty="0" smtClean="0">
                <a:latin typeface="DevLys 010" pitchFamily="2" charset="0"/>
              </a:rPr>
              <a:t>- dh </a:t>
            </a:r>
            <a:r>
              <a:rPr lang="en-US" sz="3000" dirty="0" err="1" smtClean="0">
                <a:latin typeface="DevLys 010" pitchFamily="2" charset="0"/>
              </a:rPr>
              <a:t>tkudkjh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dirty="0" smtClean="0"/>
              <a:t>SMS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pqdk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gksxk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077200" cy="4648200"/>
          </a:xfrm>
        </p:spPr>
        <p:txBody>
          <a:bodyPr>
            <a:noAutofit/>
          </a:bodyPr>
          <a:lstStyle/>
          <a:p>
            <a:pPr marL="465138" lvl="1" indent="-465138" algn="ctr">
              <a:buNone/>
            </a:pPr>
            <a:r>
              <a:rPr lang="en-US" sz="3600" b="1" u="sng" dirty="0" err="1" smtClean="0">
                <a:latin typeface="DevLys 010" pitchFamily="2" charset="0"/>
              </a:rPr>
              <a:t>mDRk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tkudkjh</a:t>
            </a:r>
            <a:r>
              <a:rPr lang="en-US" sz="3600" b="1" u="sng" dirty="0" smtClean="0">
                <a:latin typeface="DevLys 010" pitchFamily="2" charset="0"/>
              </a:rPr>
              <a:t> '</a:t>
            </a:r>
            <a:r>
              <a:rPr lang="en-US" sz="3600" b="1" u="sng" dirty="0" err="1" smtClean="0">
                <a:latin typeface="DevLys 010" pitchFamily="2" charset="0"/>
              </a:rPr>
              <a:t>kiFki</a:t>
            </a:r>
            <a:r>
              <a:rPr lang="en-US" sz="3600" b="1" u="sng" dirty="0" smtClean="0">
                <a:latin typeface="DevLys 010" pitchFamily="2" charset="0"/>
              </a:rPr>
              <a:t>= </a:t>
            </a:r>
            <a:r>
              <a:rPr lang="en-US" sz="3600" b="1" u="sng" dirty="0" err="1" smtClean="0">
                <a:latin typeface="DevLys 010" pitchFamily="2" charset="0"/>
              </a:rPr>
              <a:t>ls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feyku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dj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ntZ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tk;s</a:t>
            </a:r>
            <a:endParaRPr lang="en-US" sz="36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fojfpr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3-</a:t>
            </a:r>
            <a:r>
              <a:rPr lang="en-US" sz="2000" dirty="0" smtClean="0">
                <a:latin typeface="DevLys 010" pitchFamily="2" charset="0"/>
              </a:rPr>
              <a:t>	</a:t>
            </a:r>
            <a:r>
              <a:rPr lang="en-US" dirty="0" smtClean="0">
                <a:latin typeface="DevLys 010" pitchFamily="2" charset="0"/>
              </a:rPr>
              <a:t>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kiFki</a:t>
            </a:r>
            <a:r>
              <a:rPr lang="en-US" b="1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77200" cy="4648200"/>
          </a:xfrm>
        </p:spPr>
        <p:txBody>
          <a:bodyPr>
            <a:noAutofit/>
          </a:bodyPr>
          <a:lstStyle/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vkfLr;ksa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¼:Ik;s esa½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dirty="0" err="1" smtClean="0">
                <a:latin typeface="DevLys 010" pitchFamily="2" charset="0"/>
              </a:rPr>
              <a:t>cSafdax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_.k dh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err="1" smtClean="0">
                <a:latin typeface="DevLys 010" pitchFamily="2" charset="0"/>
              </a:rPr>
              <a:t>mPpre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o`fRr</a:t>
            </a:r>
            <a:r>
              <a:rPr lang="en-US" dirty="0" smtClean="0">
                <a:latin typeface="DevLys 010" pitchFamily="2" charset="0"/>
              </a:rPr>
              <a:t> ;k mi </a:t>
            </a:r>
            <a:r>
              <a:rPr lang="en-US" dirty="0" err="1" smtClean="0">
                <a:latin typeface="DevLys 010" pitchFamily="2" charset="0"/>
              </a:rPr>
              <a:t>thfodk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C;kSjk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10-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2000" dirty="0" smtClean="0">
              <a:latin typeface="DevLys 010" pitchFamily="2" charset="0"/>
            </a:endParaRPr>
          </a:p>
          <a:p>
            <a:pPr marL="465138" indent="-465138">
              <a:buNone/>
            </a:pPr>
            <a:r>
              <a:rPr lang="en-US" dirty="0" smtClean="0">
                <a:latin typeface="DevLys 010" pitchFamily="2" charset="0"/>
              </a:rPr>
              <a:t>11-	</a:t>
            </a:r>
            <a:r>
              <a:rPr lang="en-US" b="1" dirty="0" smtClean="0">
                <a:latin typeface="DevLys 010" pitchFamily="2" charset="0"/>
              </a:rPr>
              <a:t>;fn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pkgrs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cVu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nck;sa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sz="6000" dirty="0" smtClean="0">
              <a:latin typeface="DevLys 010" pitchFamily="2" charset="0"/>
            </a:endParaRPr>
          </a:p>
          <a:p>
            <a:pPr marL="465138" lvl="1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648200"/>
          </a:xfrm>
        </p:spPr>
        <p:txBody>
          <a:bodyPr>
            <a:noAutofit/>
          </a:bodyPr>
          <a:lstStyle/>
          <a:p>
            <a:pPr marL="0" indent="465138" algn="just">
              <a:buNone/>
            </a:pP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bPNkuqlkj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feykdj</a:t>
            </a:r>
            <a:r>
              <a:rPr lang="en-US" dirty="0" smtClean="0">
                <a:latin typeface="DevLys 010" pitchFamily="2" charset="0"/>
              </a:rPr>
              <a:t> 06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mDRk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iz:Ik&amp;8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dsoy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iz:Ik&amp;9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¼Hkkx&amp;2½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egRoiw.kZ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r>
              <a:rPr lang="en-US" b="1" dirty="0" smtClean="0">
                <a:latin typeface="DevLys 010" pitchFamily="2" charset="0"/>
              </a:rPr>
              <a:t> ¼vkWi'kuy½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839200" cy="4648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izek.ki=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¼ykxw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esa½-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fu{</a:t>
            </a:r>
            <a:r>
              <a:rPr lang="en-US" sz="3600" dirty="0" err="1" smtClean="0">
                <a:latin typeface="DevLys 010" pitchFamily="2" charset="0"/>
              </a:rPr>
              <a:t>ksi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jkf'k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tek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jlhn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LVkWEi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lkbZt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QksVksxzkQ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viyksM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 ¼vH;FkhZ dk½-</a:t>
            </a: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lso</a:t>
            </a:r>
            <a:r>
              <a:rPr lang="en-US" sz="3600" dirty="0" smtClean="0">
                <a:latin typeface="DevLys 010" pitchFamily="2" charset="0"/>
              </a:rPr>
              <a:t> ,.M </a:t>
            </a:r>
            <a:r>
              <a:rPr lang="en-US" sz="3600" dirty="0" err="1" smtClean="0">
                <a:latin typeface="DevLys 010" pitchFamily="2" charset="0"/>
              </a:rPr>
              <a:t>fQfu'k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igq¡ps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>
              <a:buNone/>
            </a:pP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382000" cy="5105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vko';drkuqlkj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vc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4- </a:t>
            </a:r>
            <a:r>
              <a:rPr lang="en-US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 smtClean="0"/>
              <a:t>OTP </a:t>
            </a:r>
            <a:r>
              <a:rPr lang="en-US" sz="3600" dirty="0" err="1" smtClean="0">
                <a:latin typeface="DevLys 010" pitchFamily="2" charset="0"/>
              </a:rPr>
              <a:t>vk;k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mls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osfjQkbZ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sz="3600" dirty="0" smtClean="0">
                <a:latin typeface="DevLys 010" pitchFamily="2" charset="0"/>
              </a:rPr>
              <a:t>7-	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nck;sa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lcfeV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vkidks</a:t>
            </a:r>
            <a:r>
              <a:rPr lang="en-US" sz="3600" dirty="0" smtClean="0">
                <a:latin typeface="DevLys 010" pitchFamily="2" charset="0"/>
              </a:rPr>
              <a:t> ,d</a:t>
            </a:r>
            <a:r>
              <a:rPr lang="en-US" dirty="0" smtClean="0"/>
              <a:t> SMS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9-	</a:t>
            </a:r>
            <a:r>
              <a:rPr lang="en-US" sz="3600" dirty="0" smtClean="0"/>
              <a:t>OLIN</a:t>
            </a:r>
            <a:r>
              <a:rPr lang="en-US" dirty="0" smtClean="0"/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QkbZuy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fizUVvkÅV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fudkys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iznk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4000" dirty="0" smtClean="0">
                <a:latin typeface="DevLys 010" pitchFamily="2" charset="0"/>
              </a:rPr>
              <a:t>10-</a:t>
            </a:r>
            <a:r>
              <a:rPr lang="en-US" sz="8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pSdfyLV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vuqlkj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iwfrZ;k</a:t>
            </a:r>
            <a:r>
              <a:rPr lang="en-US" sz="4000" dirty="0" smtClean="0">
                <a:latin typeface="DevLys 010" pitchFamily="2" charset="0"/>
              </a:rPr>
              <a:t>¡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rFkk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nLrkost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layXu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fjVfuZax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vkWfQlj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le{k fu/</a:t>
            </a:r>
            <a:r>
              <a:rPr lang="en-US" sz="4000" dirty="0" err="1" smtClean="0">
                <a:latin typeface="DevLys 010" pitchFamily="2" charset="0"/>
              </a:rPr>
              <a:t>kkZfjr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le;kof</a:t>
            </a:r>
            <a:r>
              <a:rPr lang="en-US" sz="4000" dirty="0" smtClean="0">
                <a:latin typeface="DevLys 010" pitchFamily="2" charset="0"/>
              </a:rPr>
              <a:t>/k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ikorh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gsrq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funsZf'kr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djsa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OLIN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gksus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ckn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>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Hkjuk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1-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Hkjh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¼izLrkod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NksM+dj½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iznf'kZRk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gkasxh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Hkjsa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lso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nck;sa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5-	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sz="3000" dirty="0" smtClean="0"/>
              <a:t>SMS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fizUVvkÅV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dk;Zokfg;k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Hkkafr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1491</Words>
  <Application>Microsoft Office PowerPoint</Application>
  <PresentationFormat>On-screen Show (4:3)</PresentationFormat>
  <Paragraphs>253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 vkWuykbZu ukefunsZ'ku  (OLIN)   izf'k{k.k lEHkkfor vH;fFkZ;ksa ds fy,  ¼twu 2018½   </vt:lpstr>
      <vt:lpstr>izkOk/kku</vt:lpstr>
      <vt:lpstr>Concept</vt:lpstr>
      <vt:lpstr>OLIN &amp; YkkHk</vt:lpstr>
      <vt:lpstr>OLIN &amp; YkkHk</vt:lpstr>
      <vt:lpstr>;wtj vdkÅ¡V ij vH;FkhZ dks  izkIr gksus okys fu;e vkSj funsZ'k </vt:lpstr>
      <vt:lpstr>;wtj vdkÅ¡V ij vH;FkhZ dks  izkIr gksus okyh fo'ks"k tkudkfj;k¡</vt:lpstr>
      <vt:lpstr>OLIN dgk¡ fd;k tk ldsxk</vt:lpstr>
      <vt:lpstr>lqfo/kk dsUnz </vt:lpstr>
      <vt:lpstr>lqfo/kk dsUnz ij OLIN djus ds fy, vko';drk,¡</vt:lpstr>
      <vt:lpstr>RO dk;kZy; lqfo/kk dsUnz</vt:lpstr>
      <vt:lpstr>e/;izns'k vkWuykbZu fd;ksLd vkSj yksdlsok dsUnzksa ij lqfo/kk dsUnz</vt:lpstr>
      <vt:lpstr>izf'k{k.k O;oLFkk</vt:lpstr>
      <vt:lpstr>vH;FkhZ }kjk dh tkus okyh dk;Zokgh vkWuykbZu</vt:lpstr>
      <vt:lpstr>vH;FkhZ }kjk dh tkus okyh dk;Zokgh  vkWQykbZu</vt:lpstr>
      <vt:lpstr>vH;FkhZ iathdj.k</vt:lpstr>
      <vt:lpstr>vH;FkhZ ykWfxu</vt:lpstr>
      <vt:lpstr>OLIN  rS;kj djus ds fy,  vko';d nLrkost vkSj tkudkjh</vt:lpstr>
      <vt:lpstr>viyksM fd;s tkus okys nLrkost ¼LoSfPNd½</vt:lpstr>
      <vt:lpstr>ukefunsZ'ku ¼OLIN½ rS;kj djuk</vt:lpstr>
      <vt:lpstr>QkbZuy fizUVvkWÅV</vt:lpstr>
      <vt:lpstr>QkbZuy fizUVvkWÅV esa dh tkus okyh izfof"V;k¡</vt:lpstr>
      <vt:lpstr>QkbZuy fizUVvkWÅV ds lkFk  layXu fd;s tkus okys nLrkost</vt:lpstr>
      <vt:lpstr>QkbZuy fizUVvkWÅV dks tek djuk</vt:lpstr>
      <vt:lpstr>vkWuykbZu ukefunsZ'ku  ¼OLIN½  Step by Step </vt:lpstr>
      <vt:lpstr>vH;FkhZ iathdj.k &amp; 1</vt:lpstr>
      <vt:lpstr>vH;FkhZ iathdj.k &amp; 2</vt:lpstr>
      <vt:lpstr>vH;FkhZ ykWfxu &amp; 1</vt:lpstr>
      <vt:lpstr>ukefunsZ'ku izfØ;k &amp; 1</vt:lpstr>
      <vt:lpstr>ukefunsZ'ku izfØ;k &amp; 2</vt:lpstr>
      <vt:lpstr>ukefunsZ'ku izfØ;k &amp; 3</vt:lpstr>
      <vt:lpstr>ukefunsZ'ku izfØ;k &amp; 4</vt:lpstr>
      <vt:lpstr>ukefunsZ'ku izfØ;k &amp; 5</vt:lpstr>
      <vt:lpstr>ukefunsZ'ku izfØ;k ¼Hkkx&amp;2½  'kiFki= dh egRoiw.kZ dh tkudkjh Hkjuk</vt:lpstr>
      <vt:lpstr>ukefunsZ'ku izfØ;k ¼Hkkx&amp;2½  'kiFki= dh egRoiw.kZ dh tkudkjh Hkjuk</vt:lpstr>
      <vt:lpstr>ukefunsZ'ku izfØ;k ¼Hkkx&amp;2½  egRoiw.kZ nLrkost dks viyksM djuk ¼vkWi'kuy½</vt:lpstr>
      <vt:lpstr>ukefunsZ'ku izfØ;k ¼Hkkx&amp;2½  egRoiw.kZ nLrkost dks viyksM djuk ¼vkWi'kuy½</vt:lpstr>
      <vt:lpstr>OLIN rS;kj gksus ds ckn dh dk;Zokfg;k¡</vt:lpstr>
      <vt:lpstr>OLIN rS;kj gksus ds ckn dh dk;Zokfg;k¡</vt:lpstr>
      <vt:lpstr>f}rh; ukefunsZ'ku Hkjuk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vkWuykbZu ukefunsZ'ku  (OLIN)  izf'k{k.k twu 2017</dc:title>
  <dc:creator>deepak sir</dc:creator>
  <cp:lastModifiedBy>deepak sir</cp:lastModifiedBy>
  <cp:revision>37</cp:revision>
  <dcterms:created xsi:type="dcterms:W3CDTF">2017-06-03T06:43:01Z</dcterms:created>
  <dcterms:modified xsi:type="dcterms:W3CDTF">2018-06-22T11:24:59Z</dcterms:modified>
</cp:coreProperties>
</file>